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8288000" cy="10287000"/>
  <p:notesSz cx="6858000" cy="9144000"/>
  <p:embeddedFontLst>
    <p:embeddedFont>
      <p:font typeface="Open Sans Bold" charset="0"/>
      <p:regular r:id="rId4"/>
    </p:embeddedFon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89" d="100"/>
          <a:sy n="89" d="100"/>
        </p:scale>
        <p:origin x="67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heme" Target="theme/theme1.xml"/><Relationship Id="rId5" Type="http://schemas.openxmlformats.org/officeDocument/2006/relationships/font" Target="fonts/font2.fntdata"/><Relationship Id="rId10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11.08.2025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‹nº›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feitura.sp.gov.br/inovacao" TargetMode="External"/><Relationship Id="rId2" Type="http://schemas.openxmlformats.org/officeDocument/2006/relationships/hyperlink" Target="mailto:Inseriremail@prefeitura.sp.gov.br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hyperlink" Target="https://prefeitura.sp.gov.br/web/inovacao/w/sao-paulo-e-primeira-capital-brasileira-a-receber-a-certificacao-internacional-de-cidade-inteligente-sustentavel-e-resilient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9448800" y="4060320"/>
            <a:ext cx="4038600" cy="14927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pt-BR" sz="2000" b="1" dirty="0" smtClean="0"/>
              <a:t>INSERIR NOME</a:t>
            </a:r>
            <a:endParaRPr lang="pt-BR" sz="2000" dirty="0"/>
          </a:p>
          <a:p>
            <a:r>
              <a:rPr lang="pt-BR" sz="1100" dirty="0" smtClean="0"/>
              <a:t>INSERIR CARGO | SETOR</a:t>
            </a:r>
            <a:endParaRPr lang="pt-BR" sz="1100" dirty="0"/>
          </a:p>
          <a:p>
            <a:r>
              <a:rPr lang="pt-BR" sz="1100" u="sng" dirty="0" smtClean="0">
                <a:hlinkClick r:id="rId2"/>
              </a:rPr>
              <a:t>inseriremail@prefeitura.sp.gov.br</a:t>
            </a:r>
            <a:r>
              <a:rPr lang="pt-BR" sz="1100" dirty="0" smtClean="0"/>
              <a:t> </a:t>
            </a:r>
            <a:r>
              <a:rPr lang="pt-BR" sz="1100" dirty="0"/>
              <a:t>| +55 (11) </a:t>
            </a:r>
            <a:r>
              <a:rPr lang="pt-BR" sz="1100" dirty="0" err="1" smtClean="0"/>
              <a:t>xxxx-xxxx</a:t>
            </a:r>
            <a:endParaRPr lang="pt-BR" sz="1100" dirty="0"/>
          </a:p>
          <a:p>
            <a:r>
              <a:rPr lang="pt-BR" sz="1100" dirty="0"/>
              <a:t> </a:t>
            </a:r>
          </a:p>
          <a:p>
            <a:r>
              <a:rPr lang="pt-BR" sz="1100" b="1" dirty="0"/>
              <a:t>SECRETARIA MUNICIPAL DE INOVAÇÃO E TECNOLOGIA - SMIT</a:t>
            </a:r>
            <a:endParaRPr lang="pt-BR" sz="1100" dirty="0"/>
          </a:p>
          <a:p>
            <a:r>
              <a:rPr lang="pt-BR" sz="1100" dirty="0"/>
              <a:t>Rua Líbero Badaró, 425 | 34º andar</a:t>
            </a:r>
          </a:p>
          <a:p>
            <a:r>
              <a:rPr lang="pt-BR" sz="1100" dirty="0"/>
              <a:t>São Paulo | SP</a:t>
            </a:r>
          </a:p>
          <a:p>
            <a:r>
              <a:rPr lang="pt-BR" sz="1100" u="sng" dirty="0">
                <a:hlinkClick r:id="rId3"/>
              </a:rPr>
              <a:t>https://prefeitura.sp.gov.br/inovacao</a:t>
            </a:r>
            <a:endParaRPr lang="pt-BR" sz="1100" dirty="0"/>
          </a:p>
        </p:txBody>
      </p:sp>
      <p:sp>
        <p:nvSpPr>
          <p:cNvPr id="8" name="TextBox 8"/>
          <p:cNvSpPr txBox="1"/>
          <p:nvPr/>
        </p:nvSpPr>
        <p:spPr>
          <a:xfrm>
            <a:off x="7749480" y="2781300"/>
            <a:ext cx="2789039" cy="3114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97"/>
              </a:lnSpc>
              <a:spcBef>
                <a:spcPct val="0"/>
              </a:spcBef>
            </a:pPr>
            <a:r>
              <a:rPr lang="en-US" sz="1855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Modelo</a:t>
            </a:r>
            <a:r>
              <a:rPr lang="en-US" sz="1855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de </a:t>
            </a:r>
            <a:r>
              <a:rPr lang="en-US" sz="1855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assinatura</a:t>
            </a:r>
            <a:r>
              <a:rPr lang="en-US" sz="1855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</a:p>
        </p:txBody>
      </p:sp>
      <p:pic>
        <p:nvPicPr>
          <p:cNvPr id="9" name="Imagem 8">
            <a:hlinkClick r:id="rId4"/>
            <a:extLst>
              <a:ext uri="{FF2B5EF4-FFF2-40B4-BE49-F238E27FC236}">
                <a16:creationId xmlns:a16="http://schemas.microsoft.com/office/drawing/2014/main" xmlns="" id="{BBE26D32-B6E6-3CCB-6194-86D0920BA9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736" y="3924300"/>
            <a:ext cx="1688229" cy="1688229"/>
          </a:xfrm>
          <a:prstGeom prst="rect">
            <a:avLst/>
          </a:prstGeom>
        </p:spPr>
      </p:pic>
      <p:sp>
        <p:nvSpPr>
          <p:cNvPr id="11" name="AutoShape 6"/>
          <p:cNvSpPr/>
          <p:nvPr/>
        </p:nvSpPr>
        <p:spPr>
          <a:xfrm flipV="1">
            <a:off x="7467600" y="3965771"/>
            <a:ext cx="0" cy="1651604"/>
          </a:xfrm>
          <a:prstGeom prst="line">
            <a:avLst/>
          </a:prstGeom>
          <a:ln w="19050" cap="flat">
            <a:solidFill>
              <a:schemeClr val="tx1">
                <a:lumMod val="65000"/>
                <a:lumOff val="35000"/>
              </a:schemeClr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xmlns="" id="{EB7DDF36-70E8-C0C3-5A2E-EB84743E540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997073"/>
            <a:ext cx="1619210" cy="1619210"/>
          </a:xfrm>
          <a:prstGeom prst="rect">
            <a:avLst/>
          </a:prstGeom>
        </p:spPr>
      </p:pic>
      <p:sp>
        <p:nvSpPr>
          <p:cNvPr id="10" name="AutoShape 6"/>
          <p:cNvSpPr/>
          <p:nvPr/>
        </p:nvSpPr>
        <p:spPr>
          <a:xfrm flipV="1">
            <a:off x="9220200" y="3965771"/>
            <a:ext cx="0" cy="1651604"/>
          </a:xfrm>
          <a:prstGeom prst="line">
            <a:avLst/>
          </a:prstGeom>
          <a:ln w="19050" cap="flat">
            <a:solidFill>
              <a:schemeClr val="tx1">
                <a:lumMod val="65000"/>
                <a:lumOff val="35000"/>
              </a:schemeClr>
            </a:solidFill>
            <a:prstDash val="solid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33584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17</Words>
  <Application>Microsoft Office PowerPoint</Application>
  <PresentationFormat>Personalizar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Open Sans Bold</vt:lpstr>
      <vt:lpstr>Calibri</vt:lpstr>
      <vt:lpstr>Office Theme</vt:lpstr>
      <vt:lpstr>Apresentação do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Certificação ISO</dc:title>
  <dc:creator>Humberto</dc:creator>
  <cp:lastModifiedBy>Leonardo Lima dos Santos</cp:lastModifiedBy>
  <cp:revision>9</cp:revision>
  <dcterms:created xsi:type="dcterms:W3CDTF">2006-08-16T00:00:00Z</dcterms:created>
  <dcterms:modified xsi:type="dcterms:W3CDTF">2025-08-11T14:54:24Z</dcterms:modified>
  <dc:identifier>DAGdxt6vCDc</dc:identifier>
</cp:coreProperties>
</file>