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notesMasterIdLst>
    <p:notesMasterId r:id="rId3"/>
  </p:notesMasterIdLst>
  <p:sldIdLst>
    <p:sldId id="258" r:id="rId2"/>
  </p:sldIdLst>
  <p:sldSz cx="18288000" cy="10287000"/>
  <p:notesSz cx="6858000" cy="9144000"/>
  <p:embeddedFontLst>
    <p:embeddedFont>
      <p:font typeface="Open Sans Bold" charset="0"/>
      <p:regular r:id="rId4"/>
    </p:embeddedFon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22" autoAdjust="0"/>
  </p:normalViewPr>
  <p:slideViewPr>
    <p:cSldViewPr>
      <p:cViewPr>
        <p:scale>
          <a:sx n="89" d="100"/>
          <a:sy n="89" d="100"/>
        </p:scale>
        <p:origin x="678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5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4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3.fntdata"/><Relationship Id="rId11" Type="http://schemas.openxmlformats.org/officeDocument/2006/relationships/theme" Target="theme/theme1.xml"/><Relationship Id="rId5" Type="http://schemas.openxmlformats.org/officeDocument/2006/relationships/font" Target="fonts/font2.fntdata"/><Relationship Id="rId10" Type="http://schemas.openxmlformats.org/officeDocument/2006/relationships/viewProps" Target="viewProps.xml"/><Relationship Id="rId4" Type="http://schemas.openxmlformats.org/officeDocument/2006/relationships/font" Target="fonts/font1.fntdata"/><Relationship Id="rId9" Type="http://schemas.openxmlformats.org/officeDocument/2006/relationships/presProps" Target="presProp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268E1E-0E44-426D-905E-8AD9B19D2182}" type="datetimeFigureOut">
              <a:rPr lang="cs-CZ" smtClean="0"/>
              <a:t>11.08.2025</a:t>
            </a:fld>
            <a:endParaRPr lang="cs-C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2763"/>
            <a:ext cx="3429000" cy="2566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251200"/>
            <a:ext cx="7315200" cy="3081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02400"/>
            <a:ext cx="3962400" cy="3413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02400"/>
            <a:ext cx="3962400" cy="3413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71B2431-D351-4C6E-A3CF-9DFAC0E3E050}" type="slidenum">
              <a:rPr lang="cs-CZ" smtClean="0"/>
              <a:t>‹nº›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988891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prefeitura.sp.gov.br/inovacao" TargetMode="External"/><Relationship Id="rId2" Type="http://schemas.openxmlformats.org/officeDocument/2006/relationships/hyperlink" Target="mailto:Inseriremail@prefeitura.sp.gov.br" TargetMode="Externa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2.png"/><Relationship Id="rId5" Type="http://schemas.openxmlformats.org/officeDocument/2006/relationships/image" Target="../media/image1.jpeg"/><Relationship Id="rId4" Type="http://schemas.openxmlformats.org/officeDocument/2006/relationships/hyperlink" Target="https://prefeitura.sp.gov.br/web/inovacao/w/sao-paulo-e-primeira-capital-brasileira-a-receber-a-certificacao-internacional-de-cidade-inteligente-sustentavel-e-resiliente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5"/>
          <p:cNvSpPr txBox="1"/>
          <p:nvPr/>
        </p:nvSpPr>
        <p:spPr>
          <a:xfrm>
            <a:off x="9448800" y="4060320"/>
            <a:ext cx="4038600" cy="1492716"/>
          </a:xfrm>
          <a:prstGeom prst="rect">
            <a:avLst/>
          </a:prstGeom>
        </p:spPr>
        <p:txBody>
          <a:bodyPr wrap="square" lIns="0" tIns="0" rIns="0" bIns="0" rtlCol="0" anchor="t">
            <a:spAutoFit/>
          </a:bodyPr>
          <a:lstStyle/>
          <a:p>
            <a:r>
              <a:rPr lang="pt-BR" sz="2000" b="1" dirty="0" smtClean="0"/>
              <a:t>INSERIR NOME</a:t>
            </a:r>
            <a:endParaRPr lang="pt-BR" sz="2000" dirty="0"/>
          </a:p>
          <a:p>
            <a:r>
              <a:rPr lang="pt-BR" sz="1100" dirty="0" smtClean="0"/>
              <a:t>INSERIR CARGO | SETOR</a:t>
            </a:r>
            <a:endParaRPr lang="pt-BR" sz="1100" dirty="0"/>
          </a:p>
          <a:p>
            <a:r>
              <a:rPr lang="pt-BR" sz="1100" u="sng" dirty="0" smtClean="0">
                <a:hlinkClick r:id="rId2"/>
              </a:rPr>
              <a:t>inseriremail@prefeitura.sp.gov.br</a:t>
            </a:r>
            <a:r>
              <a:rPr lang="pt-BR" sz="1100" dirty="0" smtClean="0"/>
              <a:t> </a:t>
            </a:r>
            <a:r>
              <a:rPr lang="pt-BR" sz="1100" dirty="0"/>
              <a:t>| +55 (11) </a:t>
            </a:r>
            <a:r>
              <a:rPr lang="pt-BR" sz="1100" dirty="0" err="1" smtClean="0"/>
              <a:t>xxxx-xxxx</a:t>
            </a:r>
            <a:endParaRPr lang="pt-BR" sz="1100" dirty="0"/>
          </a:p>
          <a:p>
            <a:r>
              <a:rPr lang="pt-BR" sz="1100" dirty="0"/>
              <a:t> </a:t>
            </a:r>
          </a:p>
          <a:p>
            <a:r>
              <a:rPr lang="pt-BR" sz="1100" b="1" dirty="0"/>
              <a:t>SECRETARIA MUNICIPAL DE INOVAÇÃO E TECNOLOGIA - SMIT</a:t>
            </a:r>
            <a:endParaRPr lang="pt-BR" sz="1100" dirty="0"/>
          </a:p>
          <a:p>
            <a:r>
              <a:rPr lang="pt-BR" sz="1100" dirty="0"/>
              <a:t>Rua Líbero Badaró, 425 | 34º andar</a:t>
            </a:r>
          </a:p>
          <a:p>
            <a:r>
              <a:rPr lang="pt-BR" sz="1100" dirty="0"/>
              <a:t>São Paulo | SP</a:t>
            </a:r>
          </a:p>
          <a:p>
            <a:r>
              <a:rPr lang="pt-BR" sz="1100" u="sng" dirty="0">
                <a:hlinkClick r:id="rId3"/>
              </a:rPr>
              <a:t>https://prefeitura.sp.gov.br/inovacao</a:t>
            </a:r>
            <a:endParaRPr lang="pt-BR" sz="1100" dirty="0"/>
          </a:p>
        </p:txBody>
      </p:sp>
      <p:sp>
        <p:nvSpPr>
          <p:cNvPr id="8" name="TextBox 8"/>
          <p:cNvSpPr txBox="1"/>
          <p:nvPr/>
        </p:nvSpPr>
        <p:spPr>
          <a:xfrm>
            <a:off x="7749480" y="2781300"/>
            <a:ext cx="2789039" cy="311496"/>
          </a:xfrm>
          <a:prstGeom prst="rect">
            <a:avLst/>
          </a:prstGeom>
        </p:spPr>
        <p:txBody>
          <a:bodyPr lIns="0" tIns="0" rIns="0" bIns="0" rtlCol="0" anchor="t">
            <a:spAutoFit/>
          </a:bodyPr>
          <a:lstStyle/>
          <a:p>
            <a:pPr algn="ctr">
              <a:lnSpc>
                <a:spcPts val="2597"/>
              </a:lnSpc>
              <a:spcBef>
                <a:spcPct val="0"/>
              </a:spcBef>
            </a:pPr>
            <a:r>
              <a:rPr lang="en-US" sz="1855" b="1" dirty="0" err="1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rPr>
              <a:t>Modelo</a:t>
            </a:r>
            <a:r>
              <a:rPr lang="en-US" sz="1855" b="1" dirty="0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rPr>
              <a:t> de </a:t>
            </a:r>
            <a:r>
              <a:rPr lang="en-US" sz="1855" b="1" dirty="0" err="1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rPr>
              <a:t>assinatura</a:t>
            </a:r>
            <a:r>
              <a:rPr lang="en-US" sz="1855" b="1" dirty="0">
                <a:solidFill>
                  <a:srgbClr val="000000"/>
                </a:solidFill>
                <a:latin typeface="Open Sans Bold"/>
                <a:ea typeface="Open Sans Bold"/>
                <a:cs typeface="Open Sans Bold"/>
                <a:sym typeface="Open Sans Bold"/>
              </a:rPr>
              <a:t> </a:t>
            </a:r>
          </a:p>
        </p:txBody>
      </p:sp>
      <p:pic>
        <p:nvPicPr>
          <p:cNvPr id="9" name="Imagem 8">
            <a:hlinkClick r:id="rId4"/>
            <a:extLst>
              <a:ext uri="{FF2B5EF4-FFF2-40B4-BE49-F238E27FC236}">
                <a16:creationId xmlns:a16="http://schemas.microsoft.com/office/drawing/2014/main" xmlns="" id="{BBE26D32-B6E6-3CCB-6194-86D0920BA9AF}"/>
              </a:ext>
            </a:extLst>
          </p:cNvPr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483736" y="3924300"/>
            <a:ext cx="1688229" cy="1688229"/>
          </a:xfrm>
          <a:prstGeom prst="rect">
            <a:avLst/>
          </a:prstGeom>
        </p:spPr>
      </p:pic>
      <p:sp>
        <p:nvSpPr>
          <p:cNvPr id="11" name="AutoShape 6"/>
          <p:cNvSpPr/>
          <p:nvPr/>
        </p:nvSpPr>
        <p:spPr>
          <a:xfrm flipV="1">
            <a:off x="7467600" y="3965771"/>
            <a:ext cx="0" cy="1651604"/>
          </a:xfrm>
          <a:prstGeom prst="line">
            <a:avLst/>
          </a:prstGeom>
          <a:ln w="19050" cap="flat">
            <a:solidFill>
              <a:schemeClr val="tx1">
                <a:lumMod val="65000"/>
                <a:lumOff val="35000"/>
              </a:schemeClr>
            </a:solidFill>
            <a:prstDash val="solid"/>
            <a:headEnd type="none" w="sm" len="sm"/>
            <a:tailEnd type="none" w="sm" len="sm"/>
          </a:ln>
        </p:spPr>
      </p:sp>
      <p:pic>
        <p:nvPicPr>
          <p:cNvPr id="12" name="Imagem 11">
            <a:extLst>
              <a:ext uri="{FF2B5EF4-FFF2-40B4-BE49-F238E27FC236}">
                <a16:creationId xmlns:a16="http://schemas.microsoft.com/office/drawing/2014/main" xmlns="" id="{EB7DDF36-70E8-C0C3-5A2E-EB84743E540C}"/>
              </a:ext>
            </a:extLst>
          </p:cNvPr>
          <p:cNvPicPr>
            <a:picLocks noChangeAspect="1"/>
          </p:cNvPicPr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91200" y="3997073"/>
            <a:ext cx="1619210" cy="1619210"/>
          </a:xfrm>
          <a:prstGeom prst="rect">
            <a:avLst/>
          </a:prstGeom>
        </p:spPr>
      </p:pic>
      <p:sp>
        <p:nvSpPr>
          <p:cNvPr id="10" name="AutoShape 6"/>
          <p:cNvSpPr/>
          <p:nvPr/>
        </p:nvSpPr>
        <p:spPr>
          <a:xfrm flipV="1">
            <a:off x="9220200" y="3965771"/>
            <a:ext cx="0" cy="1651604"/>
          </a:xfrm>
          <a:prstGeom prst="line">
            <a:avLst/>
          </a:prstGeom>
          <a:ln w="19050" cap="flat">
            <a:solidFill>
              <a:schemeClr val="tx1">
                <a:lumMod val="65000"/>
                <a:lumOff val="35000"/>
              </a:schemeClr>
            </a:solidFill>
            <a:prstDash val="solid"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14335841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17</Words>
  <Application>Microsoft Office PowerPoint</Application>
  <PresentationFormat>Personalizar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Open Sans Bold</vt:lpstr>
      <vt:lpstr>Calibri</vt:lpstr>
      <vt:lpstr>Office Theme</vt:lpstr>
      <vt:lpstr>Apresentação do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Certificação ISO</dc:title>
  <dc:creator>Humberto</dc:creator>
  <cp:lastModifiedBy>Leonardo Lima dos Santos</cp:lastModifiedBy>
  <cp:revision>9</cp:revision>
  <dcterms:created xsi:type="dcterms:W3CDTF">2006-08-16T00:00:00Z</dcterms:created>
  <dcterms:modified xsi:type="dcterms:W3CDTF">2025-08-11T14:54:24Z</dcterms:modified>
  <dc:identifier>DAGdxt6vCDc</dc:identifier>
</cp:coreProperties>
</file>

<file path=docProps/thumbnail.jpeg>
</file>